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2" d="100"/>
          <a:sy n="72" d="100"/>
        </p:scale>
        <p:origin x="114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328" y="780133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Explaining oxidation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4" y="823574"/>
            <a:ext cx="8492463" cy="255252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Magnesium </a:t>
            </a:r>
            <a:r>
              <a:rPr lang="en-US" dirty="0"/>
              <a:t>reacts with oxygen to form the compound magnesium oxide.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Magnesium is in the solid state. Oxygen is in the gas state.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Why is magnesium oxide in the solid state?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r>
              <a:rPr lang="en-GB" i="1" dirty="0"/>
              <a:t>Read these statements.</a:t>
            </a:r>
          </a:p>
          <a:p>
            <a:r>
              <a:rPr lang="en-GB" i="1" dirty="0"/>
              <a:t>For each statement, tick (</a:t>
            </a:r>
            <a:r>
              <a:rPr lang="en-GB" i="1" dirty="0">
                <a:sym typeface="Wingdings" panose="05000000000000000000" pitchFamily="2" charset="2"/>
              </a:rPr>
              <a:t>) </a:t>
            </a:r>
            <a:r>
              <a:rPr lang="en-GB" b="1" i="1" dirty="0"/>
              <a:t>one</a:t>
            </a:r>
            <a:r>
              <a:rPr lang="en-GB" i="1" dirty="0"/>
              <a:t> column </a:t>
            </a:r>
            <a:r>
              <a:rPr lang="en-GB" i="1"/>
              <a:t>to show</a:t>
            </a:r>
            <a:endParaRPr lang="en-GB" i="1" dirty="0"/>
          </a:p>
          <a:p>
            <a:r>
              <a:rPr lang="en-GB" i="1" dirty="0"/>
              <a:t>what you think about it. </a:t>
            </a:r>
            <a:endParaRPr lang="en-US" i="1" dirty="0"/>
          </a:p>
        </p:txBody>
      </p:sp>
      <p:grpSp>
        <p:nvGrpSpPr>
          <p:cNvPr id="4" name="Group 3"/>
          <p:cNvGrpSpPr/>
          <p:nvPr/>
        </p:nvGrpSpPr>
        <p:grpSpPr>
          <a:xfrm>
            <a:off x="307885" y="2744844"/>
            <a:ext cx="8492464" cy="2731245"/>
            <a:chOff x="307885" y="2744844"/>
            <a:chExt cx="8492464" cy="2731245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7885" y="2744844"/>
              <a:ext cx="8492464" cy="2731245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965200" y="3616243"/>
              <a:ext cx="4813299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Oxygen atoms add onto the solid arrangement of magnesium atoms.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965199" y="4254386"/>
              <a:ext cx="4918765" cy="542638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The rearranged atoms in magnesium oxide are strongly held together.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965199" y="4903505"/>
              <a:ext cx="4813299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The average melting point of magnesium and oxygen is above room temperature.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432311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396</TotalTime>
  <Words>93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Wingdings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HEC Harden</cp:lastModifiedBy>
  <cp:revision>37</cp:revision>
  <dcterms:created xsi:type="dcterms:W3CDTF">2018-09-13T07:49:59Z</dcterms:created>
  <dcterms:modified xsi:type="dcterms:W3CDTF">2018-11-27T11:56:31Z</dcterms:modified>
</cp:coreProperties>
</file>